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786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982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9643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103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369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59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07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76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546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009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655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80141CA-D4BB-4FE7-A0E2-A0C2F57E1A06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0B93184-E846-4C5E-98D8-E5DA59EFFCF4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17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B95C55F-4286-4A2A-A05E-2D274D82F7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E2561D9-068B-4BC7-85F6-AE6A7C34BE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61BACF2-0F18-493C-99AB-363E61471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ED9A81-BFFC-4ADA-A651-B627C5765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104079" cy="6858000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How do I use a </a:t>
            </a:r>
            <a:r>
              <a:rPr lang="en-US" sz="4400" dirty="0" smtClean="0"/>
              <a:t>Knowledge </a:t>
            </a:r>
            <a:r>
              <a:rPr lang="en-US" sz="4400" dirty="0" err="1" smtClean="0"/>
              <a:t>Organisers</a:t>
            </a:r>
            <a:r>
              <a:rPr lang="en-US" sz="4400" dirty="0"/>
              <a:t>? Guidance for </a:t>
            </a:r>
            <a:r>
              <a:rPr lang="en-US" sz="4400" dirty="0" smtClean="0"/>
              <a:t>Parents/</a:t>
            </a:r>
            <a:r>
              <a:rPr lang="en-US" sz="4400" dirty="0" err="1"/>
              <a:t>C</a:t>
            </a:r>
            <a:r>
              <a:rPr lang="en-US" sz="4400" dirty="0" err="1" smtClean="0"/>
              <a:t>arers</a:t>
            </a:r>
            <a:endParaRPr lang="en-US" sz="4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DA46F3-1868-4BA1-8531-FCE0A99C18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10656" y="188648"/>
            <a:ext cx="7681344" cy="3778144"/>
          </a:xfr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each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mini outcome within the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knowledge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organiser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(KO) has been produced outlining the key knowledge required to fully understand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learning for that 3 – 4 week period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hildren will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 set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KO to learn for homework. </a:t>
            </a:r>
          </a:p>
          <a:p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A mini quiz will then be given to assess how well the students have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memorised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and understood, the section of knowledge set.</a:t>
            </a:r>
          </a:p>
          <a:p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0B317A-BDEF-470A-BF49-14794161D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404" y="4049222"/>
            <a:ext cx="3506709" cy="263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FD0B3F-7767-493A-9E07-8F3E79B4110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85800" y="443865"/>
            <a:ext cx="5410200" cy="4589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Children should…</a:t>
            </a:r>
            <a:endParaRPr lang="en-US" sz="1800" dirty="0"/>
          </a:p>
          <a:p>
            <a:endParaRPr lang="en-US" sz="1800" dirty="0"/>
          </a:p>
          <a:p>
            <a:r>
              <a:rPr lang="en-US" sz="1800" dirty="0"/>
              <a:t>LOOK – Read the specific part they need to learn for homework. </a:t>
            </a:r>
          </a:p>
          <a:p>
            <a:r>
              <a:rPr lang="en-US" sz="1800" dirty="0"/>
              <a:t>SAY – Read out loud the specific part </a:t>
            </a:r>
            <a:r>
              <a:rPr lang="en-US" sz="1800" dirty="0" smtClean="0"/>
              <a:t>they. </a:t>
            </a:r>
            <a:endParaRPr lang="en-US" sz="1800" dirty="0"/>
          </a:p>
          <a:p>
            <a:r>
              <a:rPr lang="en-US" sz="1800" dirty="0"/>
              <a:t>COVER – Cover the KO. </a:t>
            </a:r>
          </a:p>
          <a:p>
            <a:r>
              <a:rPr lang="en-US" sz="1800" dirty="0"/>
              <a:t>WRITE – Write out everything you can remember from the specific part of the KO in your workbook. </a:t>
            </a:r>
          </a:p>
          <a:p>
            <a:r>
              <a:rPr lang="en-US" sz="1800" dirty="0"/>
              <a:t>CHECK – Check that you have all the content needed and it is correct. Any content that is missing or incorrect use a purple pen to illustrate the gaps in your knowledge that you have corrected. </a:t>
            </a:r>
          </a:p>
          <a:p>
            <a:r>
              <a:rPr lang="en-US" sz="1800" dirty="0"/>
              <a:t>x3 – Repeat 3 times. </a:t>
            </a: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2376BA-5FF0-49CB-8126-802B187693B0}"/>
              </a:ext>
            </a:extLst>
          </p:cNvPr>
          <p:cNvSpPr txBox="1"/>
          <p:nvPr/>
        </p:nvSpPr>
        <p:spPr>
          <a:xfrm>
            <a:off x="358775" y="1151741"/>
            <a:ext cx="6644640" cy="646331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LOOK  SAY  COVER  WRITE  CHECK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0460DB-6391-45E4-8397-3E7ACA07F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1466" y="193040"/>
            <a:ext cx="4416214" cy="33121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2230" t="10810" r="34595" b="25886"/>
          <a:stretch/>
        </p:blipFill>
        <p:spPr>
          <a:xfrm>
            <a:off x="6594051" y="2160687"/>
            <a:ext cx="3509319" cy="3766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ight Arrow 1"/>
          <p:cNvSpPr/>
          <p:nvPr/>
        </p:nvSpPr>
        <p:spPr>
          <a:xfrm rot="3606417">
            <a:off x="8035764" y="1574051"/>
            <a:ext cx="1652657" cy="1005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1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2595" y="576649"/>
            <a:ext cx="3431059" cy="47397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262626"/>
                </a:solidFill>
              </a:rPr>
              <a:t>Look, say, </a:t>
            </a:r>
            <a:r>
              <a:rPr lang="en-GB" sz="2400" dirty="0">
                <a:solidFill>
                  <a:srgbClr val="262626"/>
                </a:solidFill>
              </a:rPr>
              <a:t>cover,</a:t>
            </a:r>
          </a:p>
          <a:p>
            <a:r>
              <a:rPr lang="en-GB" sz="2400" dirty="0">
                <a:solidFill>
                  <a:srgbClr val="262626"/>
                </a:solidFill>
              </a:rPr>
              <a:t>write &amp; check.</a:t>
            </a:r>
          </a:p>
          <a:p>
            <a:r>
              <a:rPr lang="en-GB" dirty="0" smtClean="0">
                <a:solidFill>
                  <a:srgbClr val="262626"/>
                </a:solidFill>
              </a:rPr>
              <a:t>Simple</a:t>
            </a:r>
            <a:r>
              <a:rPr lang="en-GB" dirty="0">
                <a:solidFill>
                  <a:srgbClr val="262626"/>
                </a:solidFill>
              </a:rPr>
              <a:t>, good to use </a:t>
            </a:r>
            <a:r>
              <a:rPr lang="en-GB" dirty="0" smtClean="0">
                <a:solidFill>
                  <a:srgbClr val="262626"/>
                </a:solidFill>
              </a:rPr>
              <a:t>with spellings</a:t>
            </a:r>
            <a:r>
              <a:rPr lang="en-GB" dirty="0">
                <a:solidFill>
                  <a:srgbClr val="262626"/>
                </a:solidFill>
              </a:rPr>
              <a:t>, defining </a:t>
            </a:r>
            <a:r>
              <a:rPr lang="en-GB" dirty="0" smtClean="0">
                <a:solidFill>
                  <a:srgbClr val="262626"/>
                </a:solidFill>
              </a:rPr>
              <a:t>keywords </a:t>
            </a:r>
            <a:r>
              <a:rPr lang="en-GB" dirty="0">
                <a:solidFill>
                  <a:srgbClr val="262626"/>
                </a:solidFill>
              </a:rPr>
              <a:t>and </a:t>
            </a:r>
            <a:r>
              <a:rPr lang="en-GB" dirty="0" smtClean="0">
                <a:solidFill>
                  <a:srgbClr val="262626"/>
                </a:solidFill>
              </a:rPr>
              <a:t>remembering facts</a:t>
            </a:r>
            <a:r>
              <a:rPr lang="en-GB" dirty="0">
                <a:solidFill>
                  <a:srgbClr val="262626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262626"/>
                </a:solidFill>
              </a:rPr>
              <a:t>Look at the KO and read </a:t>
            </a:r>
            <a:r>
              <a:rPr lang="en-GB" dirty="0">
                <a:solidFill>
                  <a:srgbClr val="262626"/>
                </a:solidFill>
              </a:rPr>
              <a:t>the </a:t>
            </a:r>
            <a:r>
              <a:rPr lang="en-GB" dirty="0" smtClean="0">
                <a:solidFill>
                  <a:srgbClr val="262626"/>
                </a:solidFill>
              </a:rPr>
              <a:t>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262626"/>
                </a:solidFill>
              </a:rPr>
              <a:t>Say the knowledge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262626"/>
                </a:solidFill>
              </a:rPr>
              <a:t>Cover </a:t>
            </a:r>
            <a:r>
              <a:rPr lang="en-GB" dirty="0">
                <a:solidFill>
                  <a:srgbClr val="262626"/>
                </a:solidFill>
              </a:rPr>
              <a:t>up the </a:t>
            </a:r>
            <a:r>
              <a:rPr lang="en-GB" dirty="0" smtClean="0">
                <a:solidFill>
                  <a:srgbClr val="262626"/>
                </a:solidFill>
              </a:rPr>
              <a:t>knowledge</a:t>
            </a:r>
            <a:endParaRPr lang="en-GB" sz="2000" dirty="0">
              <a:solidFill>
                <a:srgbClr val="849A2A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262626"/>
                </a:solidFill>
              </a:rPr>
              <a:t>Write </a:t>
            </a:r>
            <a:r>
              <a:rPr lang="en-GB" dirty="0">
                <a:solidFill>
                  <a:srgbClr val="262626"/>
                </a:solidFill>
              </a:rPr>
              <a:t>down what </a:t>
            </a:r>
            <a:r>
              <a:rPr lang="en-GB" dirty="0" smtClean="0">
                <a:solidFill>
                  <a:srgbClr val="262626"/>
                </a:solidFill>
              </a:rPr>
              <a:t>is remembered </a:t>
            </a:r>
            <a:r>
              <a:rPr lang="en-GB" dirty="0">
                <a:solidFill>
                  <a:srgbClr val="262626"/>
                </a:solidFill>
              </a:rPr>
              <a:t>in 1 colour</a:t>
            </a:r>
          </a:p>
          <a:p>
            <a:r>
              <a:rPr lang="en-GB" dirty="0" smtClean="0">
                <a:solidFill>
                  <a:srgbClr val="262626"/>
                </a:solidFill>
              </a:rPr>
              <a:t>     (</a:t>
            </a:r>
            <a:r>
              <a:rPr lang="en-GB" dirty="0">
                <a:solidFill>
                  <a:srgbClr val="262626"/>
                </a:solidFill>
              </a:rPr>
              <a:t>black in example</a:t>
            </a:r>
            <a:r>
              <a:rPr lang="en-GB" dirty="0" smtClean="0">
                <a:solidFill>
                  <a:srgbClr val="262626"/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849A2A"/>
                </a:solidFill>
              </a:rPr>
              <a:t> </a:t>
            </a:r>
            <a:r>
              <a:rPr lang="en-GB" dirty="0">
                <a:solidFill>
                  <a:srgbClr val="262626"/>
                </a:solidFill>
              </a:rPr>
              <a:t>Check to see if it </a:t>
            </a:r>
            <a:r>
              <a:rPr lang="en-GB" dirty="0" smtClean="0">
                <a:solidFill>
                  <a:srgbClr val="262626"/>
                </a:solidFill>
              </a:rPr>
              <a:t>is correct</a:t>
            </a:r>
            <a:r>
              <a:rPr lang="en-GB" dirty="0">
                <a:solidFill>
                  <a:srgbClr val="262626"/>
                </a:solidFill>
              </a:rPr>
              <a:t>, make </a:t>
            </a:r>
            <a:r>
              <a:rPr lang="en-GB" dirty="0" smtClean="0">
                <a:solidFill>
                  <a:srgbClr val="262626"/>
                </a:solidFill>
              </a:rPr>
              <a:t>any improvements </a:t>
            </a:r>
            <a:r>
              <a:rPr lang="en-GB" dirty="0">
                <a:solidFill>
                  <a:srgbClr val="262626"/>
                </a:solidFill>
              </a:rPr>
              <a:t>in a</a:t>
            </a:r>
          </a:p>
          <a:p>
            <a:r>
              <a:rPr lang="en-GB" dirty="0" smtClean="0">
                <a:solidFill>
                  <a:srgbClr val="262626"/>
                </a:solidFill>
              </a:rPr>
              <a:t>      different </a:t>
            </a:r>
            <a:r>
              <a:rPr lang="en-GB" dirty="0">
                <a:solidFill>
                  <a:srgbClr val="262626"/>
                </a:solidFill>
              </a:rPr>
              <a:t>colour </a:t>
            </a:r>
            <a:r>
              <a:rPr lang="en-GB" dirty="0" smtClean="0">
                <a:solidFill>
                  <a:srgbClr val="262626"/>
                </a:solidFill>
              </a:rPr>
              <a:t>(purple in</a:t>
            </a:r>
            <a:endParaRPr lang="en-GB" dirty="0">
              <a:solidFill>
                <a:srgbClr val="262626"/>
              </a:solidFill>
            </a:endParaRPr>
          </a:p>
          <a:p>
            <a:r>
              <a:rPr lang="en-GB" dirty="0" smtClean="0">
                <a:solidFill>
                  <a:srgbClr val="262626"/>
                </a:solidFill>
              </a:rPr>
              <a:t>      </a:t>
            </a:r>
            <a:r>
              <a:rPr lang="en-GB" dirty="0" smtClean="0">
                <a:solidFill>
                  <a:srgbClr val="262626"/>
                </a:solidFill>
              </a:rPr>
              <a:t>example</a:t>
            </a:r>
            <a:r>
              <a:rPr lang="en-GB" dirty="0">
                <a:solidFill>
                  <a:srgbClr val="262626"/>
                </a:solidFill>
              </a:rPr>
              <a:t> </a:t>
            </a:r>
            <a:r>
              <a:rPr lang="en-GB" dirty="0" smtClean="0">
                <a:solidFill>
                  <a:srgbClr val="262626"/>
                </a:solidFill>
              </a:rPr>
              <a:t>like we do in school)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230" t="10810" r="34595" b="25886"/>
          <a:stretch/>
        </p:blipFill>
        <p:spPr>
          <a:xfrm>
            <a:off x="4959178" y="263609"/>
            <a:ext cx="5502875" cy="5906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874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06162" y="819309"/>
            <a:ext cx="10257138" cy="33239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 smtClean="0"/>
              <a:t>There are also other activities which may accompany your knowledge organiser: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2400" dirty="0"/>
              <a:t>Recording research using the websites provided on the knowledge organiser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2400" dirty="0"/>
              <a:t>Art work to help children remember key facts or dates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2400" dirty="0"/>
              <a:t>Poster with key information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2400" dirty="0"/>
              <a:t>Idea for a story created with given </a:t>
            </a:r>
            <a:r>
              <a:rPr lang="en-GB" sz="2400" dirty="0" smtClean="0"/>
              <a:t>language</a:t>
            </a:r>
          </a:p>
          <a:p>
            <a:pPr fontAlgn="t"/>
            <a:endParaRPr lang="en-GB" sz="2400" dirty="0" smtClean="0"/>
          </a:p>
          <a:p>
            <a:pPr fontAlgn="t"/>
            <a:r>
              <a:rPr lang="en-GB" sz="2400" dirty="0" smtClean="0"/>
              <a:t>These will also help the knowledge to move to your long term memory so that you will be able to use it throughout your life.</a:t>
            </a:r>
            <a:endParaRPr lang="en-GB" sz="2400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05400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Low Stakes </a:t>
            </a:r>
            <a:r>
              <a:rPr lang="en-GB" dirty="0"/>
              <a:t>Q</a:t>
            </a:r>
            <a:r>
              <a:rPr lang="en-GB" dirty="0" smtClean="0"/>
              <a:t>uiz.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97280" y="2162175"/>
            <a:ext cx="10058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 ensure the knowledge learnt moves to the long term memory we use fun low stakes quizzes to practice retrieving the information.  These can be: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Multiple choice answers – paper based or </a:t>
            </a:r>
            <a:r>
              <a:rPr lang="en-GB" dirty="0" err="1" smtClean="0"/>
              <a:t>Ipad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Early morning work to complete first thing in the morning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Questions linked to a game on the computer or </a:t>
            </a:r>
            <a:r>
              <a:rPr lang="en-GB" dirty="0" err="1" smtClean="0"/>
              <a:t>Ipad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Team or </a:t>
            </a:r>
            <a:r>
              <a:rPr lang="en-GB" smtClean="0"/>
              <a:t>whole class games.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07668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400</Words>
  <Application>Microsoft Office PowerPoint</Application>
  <PresentationFormat>Widescreen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Retrospect</vt:lpstr>
      <vt:lpstr>How do I use a Knowledge Organisers? Guidance for Parents/Carers</vt:lpstr>
      <vt:lpstr>PowerPoint Presentation</vt:lpstr>
      <vt:lpstr>PowerPoint Presentation</vt:lpstr>
      <vt:lpstr>PowerPoint Presentation</vt:lpstr>
      <vt:lpstr>Low Stakes Quiz.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I use a knowledge organisers? Guidance for parents/carers</dc:title>
  <dc:creator>Rachel Crickmore</dc:creator>
  <cp:lastModifiedBy>Windows User</cp:lastModifiedBy>
  <cp:revision>14</cp:revision>
  <dcterms:created xsi:type="dcterms:W3CDTF">2019-01-13T11:07:47Z</dcterms:created>
  <dcterms:modified xsi:type="dcterms:W3CDTF">2020-02-21T16:47:49Z</dcterms:modified>
</cp:coreProperties>
</file>